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4"/>
  </p:sldMasterIdLst>
  <p:handoutMasterIdLst>
    <p:handoutMasterId r:id="rId12"/>
  </p:handoutMasterIdLst>
  <p:sldIdLst>
    <p:sldId id="297" r:id="rId5"/>
    <p:sldId id="298" r:id="rId6"/>
    <p:sldId id="299" r:id="rId7"/>
    <p:sldId id="300" r:id="rId8"/>
    <p:sldId id="301" r:id="rId9"/>
    <p:sldId id="302" r:id="rId10"/>
    <p:sldId id="303" r:id="rId11"/>
  </p:sldIdLst>
  <p:sldSz cx="7559675" cy="10691813"/>
  <p:notesSz cx="6858000" cy="9144000"/>
  <p:defaultTextStyle>
    <a:defPPr>
      <a:defRPr lang="en-US"/>
    </a:defPPr>
    <a:lvl1pPr marL="0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1pPr>
    <a:lvl2pPr marL="43791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2pPr>
    <a:lvl3pPr marL="87583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3pPr>
    <a:lvl4pPr marL="131375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4pPr>
    <a:lvl5pPr marL="175166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5pPr>
    <a:lvl6pPr marL="218958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6pPr>
    <a:lvl7pPr marL="262750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7pPr>
    <a:lvl8pPr marL="3065418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8pPr>
    <a:lvl9pPr marL="3503335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FE215B-6AA2-E243-8939-27735F17B1E2}" v="3" dt="2021-01-08T14:01:26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75" d="100"/>
          <a:sy n="75" d="100"/>
        </p:scale>
        <p:origin x="28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E1FE215B-6AA2-E243-8939-27735F17B1E2}"/>
    <pc:docChg chg="modSld modMainMaster">
      <pc:chgData name="Matthew Curtis" userId="84429868-f237-4f5b-874a-7f2099f8a3f1" providerId="ADAL" clId="{E1FE215B-6AA2-E243-8939-27735F17B1E2}" dt="2021-01-26T15:14:46.680" v="4" actId="1076"/>
      <pc:docMkLst>
        <pc:docMk/>
      </pc:docMkLst>
      <pc:sldChg chg="addSp modSp mod">
        <pc:chgData name="Matthew Curtis" userId="84429868-f237-4f5b-874a-7f2099f8a3f1" providerId="ADAL" clId="{E1FE215B-6AA2-E243-8939-27735F17B1E2}" dt="2021-01-26T15:14:46.680" v="4" actId="1076"/>
        <pc:sldMkLst>
          <pc:docMk/>
          <pc:sldMk cId="774711782" sldId="290"/>
        </pc:sldMkLst>
        <pc:spChg chg="add mod">
          <ac:chgData name="Matthew Curtis" userId="84429868-f237-4f5b-874a-7f2099f8a3f1" providerId="ADAL" clId="{E1FE215B-6AA2-E243-8939-27735F17B1E2}" dt="2021-01-26T15:14:46.680" v="4" actId="1076"/>
          <ac:spMkLst>
            <pc:docMk/>
            <pc:sldMk cId="774711782" sldId="290"/>
            <ac:spMk id="4" creationId="{2E491CAF-B90F-344E-A508-357188F5F430}"/>
          </ac:spMkLst>
        </pc:spChg>
      </pc:sldChg>
      <pc:sldMasterChg chg="setBg modSldLayout">
        <pc:chgData name="Matthew Curtis" userId="84429868-f237-4f5b-874a-7f2099f8a3f1" providerId="ADAL" clId="{E1FE215B-6AA2-E243-8939-27735F17B1E2}" dt="2021-01-08T14:01:26.280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7729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A35BD0-3C10-8D4F-95FF-9824AFDA1F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68F5B95C-5B65-204E-9B61-00B2373563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695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BEC7895-81A1-0E49-8693-FCAB34BAF0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01FCB7F-F4E4-F14A-98EF-538EF0AE1C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0633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FC591F3-C8C2-3147-A526-00FF3C5D6B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EFB8E99D-DC0C-E44D-8C72-2AD5A2D5A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9915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DEA28FC-1C2C-1348-8285-0E4E9898C4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57888B4-7D25-7F41-A12D-611C126A97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92402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7008" y="4582297"/>
            <a:ext cx="4605659" cy="46312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2B86DFC-9E68-3E4F-B314-E191DBF513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EB4E512-FF81-0D40-A921-82029490B2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0937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13C4CF-1734-7349-8AAD-A30AE09C15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7439F12-2A79-A049-B72B-9494315991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4DE39-56C4-0644-80A2-003C865DB5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EAFBC-64B0-B946-AA5E-FB537CC75E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054B-A562-9645-BBD0-2968AF8837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EEC8E-8826-0B49-8145-3E4F2B86A7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E485-CF9A-B542-B6DB-6FA34239AC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D1167-A907-024A-BE21-61DE11FC90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2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C13F-C81D-D540-BCBA-E3C45DCED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52264-84C0-2447-AE43-9109B594ED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6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0F75-2550-424D-9394-D199E7452F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78077-E195-7E45-BD07-E277772007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72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6EA7-69C9-CA48-BC56-FC7A4F402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67B4C-080F-0644-9D1A-1523CC481F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2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D2A6-BC91-1E41-A60F-D2ED1318D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F2A1C-9B09-634A-B4B8-705F766FE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48</cp:revision>
  <dcterms:created xsi:type="dcterms:W3CDTF">2020-01-21T15:23:38Z</dcterms:created>
  <dcterms:modified xsi:type="dcterms:W3CDTF">2021-01-27T11:43:24Z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